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8"/>
  </p:handoutMasterIdLst>
  <p:sldIdLst>
    <p:sldId id="292" r:id="rId2"/>
    <p:sldId id="293" r:id="rId3"/>
    <p:sldId id="299" r:id="rId4"/>
    <p:sldId id="296" r:id="rId5"/>
    <p:sldId id="269" r:id="rId6"/>
    <p:sldId id="29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</a:t>
            </a:r>
            <a:r>
              <a:rPr lang="en-US" altLang="en-US" sz="2800" kern="0" dirty="0" smtClean="0"/>
              <a:t>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</a:t>
            </a:r>
            <a:r>
              <a:rPr lang="en-US" altLang="en-US" sz="2800" kern="0" dirty="0" smtClean="0"/>
              <a:t>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4640262" y="0"/>
            <a:ext cx="3894138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000" b="1" kern="0" dirty="0" smtClean="0">
                <a:solidFill>
                  <a:srgbClr val="00B050"/>
                </a:solidFill>
              </a:rPr>
              <a:t>02/25/15</a:t>
            </a:r>
            <a:endParaRPr lang="en-US" sz="4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4" grpId="0"/>
      <p:bldP spid="35" grpId="0"/>
      <p:bldP spid="37" grpId="0"/>
      <p:bldP spid="38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29074"/>
              </p:ext>
            </p:extLst>
          </p:nvPr>
        </p:nvGraphicFramePr>
        <p:xfrm>
          <a:off x="381000" y="1295400"/>
          <a:ext cx="8000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636"/>
                <a:gridCol w="2182091"/>
                <a:gridCol w="1939636"/>
                <a:gridCol w="19396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Contestar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66"/>
                          </a:solidFill>
                        </a:rPr>
                        <a:t>Prestar</a:t>
                      </a:r>
                      <a:endParaRPr lang="en-US" sz="2800" dirty="0" smtClean="0">
                        <a:solidFill>
                          <a:srgbClr val="FF0066"/>
                        </a:solidFill>
                      </a:endParaRPr>
                    </a:p>
                    <a:p>
                      <a:pPr algn="ctr"/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(</a:t>
                      </a:r>
                      <a:r>
                        <a:rPr lang="en-US" sz="2000" b="0" i="1" dirty="0" err="1" smtClean="0">
                          <a:solidFill>
                            <a:srgbClr val="FF0066"/>
                          </a:solidFill>
                        </a:rPr>
                        <a:t>atencion</a:t>
                      </a:r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)</a:t>
                      </a:r>
                      <a:endParaRPr lang="en-US" sz="2000" b="0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339933"/>
                          </a:solidFill>
                        </a:rPr>
                        <a:t>Comprar</a:t>
                      </a:r>
                      <a:endParaRPr lang="en-US" sz="2800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baseline="0" dirty="0" smtClean="0"/>
                        <a:t> Ella </a:t>
                      </a:r>
                      <a:r>
                        <a:rPr lang="en-US" sz="2400" baseline="0" dirty="0" err="1" smtClean="0"/>
                        <a:t>Ud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4572000"/>
            <a:ext cx="9144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600" b="1" kern="0" dirty="0" smtClean="0"/>
          </a:p>
          <a:p>
            <a:r>
              <a:rPr lang="en-US" altLang="en-US" sz="2600" kern="0" dirty="0" smtClean="0"/>
              <a:t>Regina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smtClean="0"/>
              <a:t>__________ </a:t>
            </a:r>
            <a:r>
              <a:rPr lang="en-US" altLang="en-US" sz="2600" kern="0" dirty="0" err="1" smtClean="0"/>
              <a:t>muchas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err="1" smtClean="0"/>
              <a:t>preguntas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contestar</a:t>
            </a:r>
            <a:r>
              <a:rPr lang="en-US" altLang="en-US" sz="2600" i="1" kern="0" dirty="0" smtClean="0"/>
              <a:t>)</a:t>
            </a:r>
            <a:endParaRPr lang="en-US" altLang="en-US" sz="2600" kern="0" dirty="0" smtClean="0"/>
          </a:p>
          <a:p>
            <a:r>
              <a:rPr lang="en-US" altLang="en-US" sz="2600" kern="0" dirty="0" smtClean="0"/>
              <a:t>Victoria </a:t>
            </a:r>
            <a:r>
              <a:rPr lang="en-US" altLang="en-US" sz="2600" kern="0" dirty="0" smtClean="0"/>
              <a:t>y </a:t>
            </a:r>
            <a:r>
              <a:rPr lang="en-US" altLang="en-US" sz="2600" kern="0" dirty="0" smtClean="0"/>
              <a:t>Jayson</a:t>
            </a:r>
            <a:r>
              <a:rPr lang="en-US" altLang="en-US" sz="2600" kern="0" dirty="0" smtClean="0"/>
              <a:t>_________ </a:t>
            </a:r>
            <a:r>
              <a:rPr lang="en-US" altLang="en-US" sz="2600" kern="0" dirty="0" err="1" smtClean="0"/>
              <a:t>atencion</a:t>
            </a:r>
            <a:r>
              <a:rPr lang="en-US" altLang="en-US" sz="2600" kern="0" dirty="0" smtClean="0"/>
              <a:t> en la </a:t>
            </a:r>
            <a:r>
              <a:rPr lang="en-US" altLang="en-US" sz="2600" kern="0" dirty="0" err="1" smtClean="0"/>
              <a:t>clase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prestar</a:t>
            </a:r>
            <a:r>
              <a:rPr lang="en-US" altLang="en-US" sz="2600" i="1" kern="0" dirty="0" smtClean="0"/>
              <a:t>)</a:t>
            </a:r>
            <a:r>
              <a:rPr lang="en-US" altLang="en-US" sz="2600" kern="0" dirty="0" smtClean="0"/>
              <a:t> </a:t>
            </a:r>
          </a:p>
          <a:p>
            <a:r>
              <a:rPr lang="en-US" altLang="en-US" sz="2600" kern="0" dirty="0" err="1" smtClean="0">
                <a:cs typeface="Times New Roman" pitchFamily="18" charset="0"/>
              </a:rPr>
              <a:t>Tú</a:t>
            </a:r>
            <a:r>
              <a:rPr lang="en-US" altLang="en-US" sz="2600" kern="0" dirty="0" smtClean="0">
                <a:cs typeface="Times New Roman" pitchFamily="18" charset="0"/>
              </a:rPr>
              <a:t> _________ un </a:t>
            </a:r>
            <a:r>
              <a:rPr lang="en-US" altLang="en-US" sz="2600" kern="0" dirty="0" err="1" smtClean="0">
                <a:cs typeface="Times New Roman" pitchFamily="18" charset="0"/>
              </a:rPr>
              <a:t>cuaderno</a:t>
            </a:r>
            <a:r>
              <a:rPr lang="en-US" altLang="en-US" sz="2600" kern="0" dirty="0" smtClean="0">
                <a:cs typeface="Times New Roman" pitchFamily="18" charset="0"/>
              </a:rPr>
              <a:t> </a:t>
            </a:r>
            <a:r>
              <a:rPr lang="en-US" altLang="en-US" sz="2600" kern="0" dirty="0" err="1" smtClean="0">
                <a:cs typeface="Times New Roman" pitchFamily="18" charset="0"/>
              </a:rPr>
              <a:t>nuevo</a:t>
            </a:r>
            <a:r>
              <a:rPr lang="en-US" altLang="en-US" sz="2600" kern="0" dirty="0" smtClean="0">
                <a:cs typeface="Times New Roman" pitchFamily="18" charset="0"/>
              </a:rPr>
              <a:t>. </a:t>
            </a:r>
            <a:r>
              <a:rPr lang="en-US" altLang="en-US" sz="2600" i="1" kern="0" dirty="0" smtClean="0">
                <a:cs typeface="Times New Roman" pitchFamily="18" charset="0"/>
              </a:rPr>
              <a:t>(</a:t>
            </a:r>
            <a:r>
              <a:rPr lang="en-US" altLang="en-US" sz="2600" i="1" kern="0" dirty="0" err="1" smtClean="0">
                <a:cs typeface="Times New Roman" pitchFamily="18" charset="0"/>
              </a:rPr>
              <a:t>compar</a:t>
            </a:r>
            <a:r>
              <a:rPr lang="en-US" altLang="en-US" sz="2600" i="1" kern="0" dirty="0" smtClean="0">
                <a:cs typeface="Times New Roman" pitchFamily="18" charset="0"/>
              </a:rPr>
              <a:t>)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98498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Uno Mas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685800"/>
            <a:ext cx="5105400" cy="41148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6600FF"/>
                </a:solidFill>
              </a:rPr>
              <a:t>Enseñar</a:t>
            </a:r>
            <a:r>
              <a:rPr lang="en-US" sz="3600" dirty="0" smtClean="0">
                <a:solidFill>
                  <a:srgbClr val="6600FF"/>
                </a:solidFill>
              </a:rPr>
              <a:t> </a:t>
            </a:r>
            <a:r>
              <a:rPr lang="en-US" sz="3600" i="1" dirty="0" smtClean="0">
                <a:solidFill>
                  <a:srgbClr val="6600FF"/>
                </a:solidFill>
              </a:rPr>
              <a:t>(to teach)</a:t>
            </a:r>
          </a:p>
          <a:p>
            <a:pPr marL="0" indent="0">
              <a:buNone/>
            </a:pPr>
            <a:r>
              <a:rPr lang="en-US" sz="2800" dirty="0" err="1" smtClean="0"/>
              <a:t>Yo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Tú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Él</a:t>
            </a:r>
            <a:r>
              <a:rPr lang="en-US" sz="2800" dirty="0" smtClean="0"/>
              <a:t>/ Ella/ </a:t>
            </a:r>
            <a:r>
              <a:rPr lang="en-US" sz="2800" dirty="0" err="1" smtClean="0"/>
              <a:t>Ud</a:t>
            </a:r>
            <a:r>
              <a:rPr lang="en-US" sz="2800" dirty="0" smtClean="0"/>
              <a:t>.-</a:t>
            </a:r>
          </a:p>
          <a:p>
            <a:pPr marL="0" indent="0">
              <a:buNone/>
            </a:pPr>
            <a:r>
              <a:rPr lang="en-US" sz="2800" dirty="0" err="1" smtClean="0"/>
              <a:t>Nosotros</a:t>
            </a:r>
            <a:r>
              <a:rPr lang="en-US" sz="2800" dirty="0" smtClean="0"/>
              <a:t>-</a:t>
            </a:r>
          </a:p>
          <a:p>
            <a:pPr marL="0" indent="0">
              <a:buNone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Ellas</a:t>
            </a:r>
            <a:r>
              <a:rPr lang="en-US" sz="2800" dirty="0" smtClean="0"/>
              <a:t>/ </a:t>
            </a:r>
            <a:r>
              <a:rPr lang="en-US" sz="2800" dirty="0" err="1" smtClean="0"/>
              <a:t>Uds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/>
          </a:p>
        </p:txBody>
      </p:sp>
      <p:pic>
        <p:nvPicPr>
          <p:cNvPr id="1026" name="Picture 2" descr="https://encrypted-tbn2.gstatic.com/images?q=tbn:ANd9GcSFqFzGvOY-5kH6lJpe2XfhqKryGqOTaZBXW2fKXZeO5cf1EE6V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50389"/>
            <a:ext cx="4385247" cy="290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85247" y="4343400"/>
            <a:ext cx="46063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profesora</a:t>
            </a:r>
            <a:r>
              <a:rPr lang="en-US" sz="3200" dirty="0" smtClean="0"/>
              <a:t> _______ </a:t>
            </a:r>
            <a:r>
              <a:rPr lang="en-US" sz="3200" dirty="0" err="1" smtClean="0"/>
              <a:t>matematicas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39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7772400" cy="4114800"/>
          </a:xfrm>
        </p:spPr>
        <p:txBody>
          <a:bodyPr/>
          <a:lstStyle/>
          <a:p>
            <a:r>
              <a:rPr lang="en-US" dirty="0" smtClean="0"/>
              <a:t>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p.94, number 1-5 and listen .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94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TEXTBOOK</a:t>
            </a:r>
            <a:r>
              <a:rPr lang="en-US" dirty="0" smtClean="0"/>
              <a:t>: 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94 (1-6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3400" y="3124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</a:t>
            </a:r>
            <a:r>
              <a:rPr lang="en-US" kern="0" smtClean="0">
                <a:solidFill>
                  <a:srgbClr val="FF0000"/>
                </a:solidFill>
              </a:rPr>
              <a:t>61c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01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543800" cy="9604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Repaso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15400" cy="6096000"/>
          </a:xfrm>
        </p:spPr>
        <p:txBody>
          <a:bodyPr/>
          <a:lstStyle/>
          <a:p>
            <a:pPr marL="571500" indent="-571500">
              <a:lnSpc>
                <a:spcPct val="200000"/>
              </a:lnSpc>
            </a:pPr>
            <a:r>
              <a:rPr lang="es-ES_tradnl" altLang="en-US" sz="2600" u="sng" dirty="0" smtClean="0"/>
              <a:t>Ejercicio </a:t>
            </a:r>
            <a:r>
              <a:rPr lang="es-ES_tradnl" altLang="en-US" sz="2600" u="sng" dirty="0" smtClean="0"/>
              <a:t>2</a:t>
            </a:r>
            <a:r>
              <a:rPr lang="es-ES_tradnl" altLang="en-US" sz="2600" dirty="0" smtClean="0"/>
              <a:t> p. 94</a:t>
            </a:r>
            <a:endParaRPr lang="es-ES_tradnl" altLang="en-US" sz="2600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estudia			a. en un laboratorio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estudia </a:t>
            </a:r>
            <a:r>
              <a:rPr lang="es-ES_tradnl" altLang="en-US" dirty="0" smtClean="0"/>
              <a:t>biología	b. una nota mala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contesta			c. español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saca			d. la mano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lleva			e. un pantalón y un camisa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levanta			f. la pregunta</a:t>
            </a:r>
            <a:endParaRPr lang="es-ES_tradnl" alt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743200" y="2057400"/>
            <a:ext cx="1981200" cy="1752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886200" y="2057400"/>
            <a:ext cx="990600" cy="838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895600" y="3886200"/>
            <a:ext cx="1828800" cy="2819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38400" y="2895600"/>
            <a:ext cx="2286000" cy="19050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62200" y="5791200"/>
            <a:ext cx="23622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819400" y="4800600"/>
            <a:ext cx="1981200" cy="19050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1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Ejercicio1 p94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estudia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ensena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</a:t>
            </a:r>
            <a:r>
              <a:rPr lang="en-US" dirty="0" err="1" smtClean="0"/>
              <a:t>toman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mochila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8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3749</TotalTime>
  <Words>216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Actividad Inicial</vt:lpstr>
      <vt:lpstr>Practica</vt:lpstr>
      <vt:lpstr>Uno Mas</vt:lpstr>
      <vt:lpstr>Ejercicios</vt:lpstr>
      <vt:lpstr>Repaso</vt:lpstr>
      <vt:lpstr>Teacher Oral Parts, Ejercicio1 p94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61</cp:revision>
  <cp:lastPrinted>2014-04-04T14:17:05Z</cp:lastPrinted>
  <dcterms:created xsi:type="dcterms:W3CDTF">2010-10-01T13:50:57Z</dcterms:created>
  <dcterms:modified xsi:type="dcterms:W3CDTF">2015-02-25T21:28:28Z</dcterms:modified>
</cp:coreProperties>
</file>